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82" r:id="rId7"/>
    <p:sldId id="283" r:id="rId8"/>
    <p:sldId id="263" r:id="rId9"/>
    <p:sldId id="281" r:id="rId10"/>
    <p:sldId id="268" r:id="rId11"/>
    <p:sldId id="280" r:id="rId12"/>
    <p:sldId id="275" r:id="rId13"/>
    <p:sldId id="277" r:id="rId14"/>
  </p:sldIdLst>
  <p:sldSz cx="9144000" cy="6858000" type="screen4x3"/>
  <p:notesSz cx="7077075" cy="9369425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Black" pitchFamily="34" charset="0"/>
      <p:bold r:id="rId20"/>
    </p:embeddedFont>
    <p:embeddedFont>
      <p:font typeface="Constantia" pitchFamily="18" charset="0"/>
      <p:regular r:id="rId21"/>
      <p:bold r:id="rId22"/>
      <p:italic r:id="rId23"/>
      <p:boldItalic r:id="rId24"/>
    </p:embeddedFont>
    <p:embeddedFont>
      <p:font typeface="Forte" pitchFamily="66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1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20" name="Google Shape;20;p1" descr="AARCN Logo with text on the righ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10" name="Google Shape;110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112" name="Google Shape;112;p14" descr="AARCN Logo with text on th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57613" y="1764406"/>
            <a:ext cx="6243712" cy="381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3236"/>
            <a:ext cx="9130145" cy="2224377"/>
          </a:xfrm>
        </p:spPr>
        <p:txBody>
          <a:bodyPr/>
          <a:lstStyle/>
          <a:p>
            <a:r>
              <a:rPr lang="fr-CA" sz="4800" b="1" dirty="0" smtClean="0"/>
              <a:t>Partenariat avec le créateur de Capitaine Acadie</a:t>
            </a:r>
            <a:endParaRPr lang="fr-CA" sz="4800" b="1" dirty="0"/>
          </a:p>
        </p:txBody>
      </p:sp>
      <p:pic>
        <p:nvPicPr>
          <p:cNvPr id="6" name="Picture 5" descr="promo_capitaine_st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68" y="1842656"/>
            <a:ext cx="3544405" cy="462741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-415637" y="2015835"/>
            <a:ext cx="6553201" cy="4412673"/>
          </a:xfrm>
        </p:spPr>
        <p:txBody>
          <a:bodyPr/>
          <a:lstStyle/>
          <a:p>
            <a:pPr>
              <a:buNone/>
            </a:pP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L’aventure du 2e tome se déroule à Ottawa et contient des références à l’AARCN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Partenariat avec Fondation Dialogue</a:t>
            </a: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73" y="4943794"/>
            <a:ext cx="2923310" cy="1914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err="1" smtClean="0"/>
              <a:t>Membriété</a:t>
            </a:r>
            <a:r>
              <a:rPr lang="fr-CA" sz="6000" b="1" dirty="0" smtClean="0"/>
              <a:t> 2020-2021</a:t>
            </a:r>
            <a:endParaRPr sz="6000" b="1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429490" y="2967326"/>
            <a:ext cx="8229600" cy="332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dirty="0" smtClean="0">
                <a:latin typeface="Arial"/>
                <a:ea typeface="Arial"/>
                <a:cs typeface="Arial"/>
                <a:sym typeface="Arial"/>
              </a:rPr>
              <a:t>28 membres (comparativement à 55 membres l’an dernier)</a:t>
            </a: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dirty="0" smtClean="0">
                <a:latin typeface="Arial"/>
                <a:ea typeface="Arial"/>
                <a:cs typeface="Arial"/>
                <a:sym typeface="Arial"/>
              </a:rPr>
              <a:t>Année spéciale avec très peu </a:t>
            </a:r>
            <a:r>
              <a:rPr lang="fr-CA" sz="4000" dirty="0" smtClean="0">
                <a:latin typeface="Arial"/>
                <a:ea typeface="Arial"/>
                <a:cs typeface="Arial"/>
                <a:sym typeface="Arial"/>
              </a:rPr>
              <a:t>d’activités</a:t>
            </a: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dirty="0" smtClean="0">
                <a:latin typeface="Arial"/>
                <a:ea typeface="Arial"/>
                <a:cs typeface="Arial"/>
                <a:sym typeface="Arial"/>
              </a:rPr>
              <a:t>Intérêt sur </a:t>
            </a:r>
            <a:r>
              <a:rPr lang="fr-CA" sz="4000" dirty="0" err="1" smtClean="0">
                <a:latin typeface="Arial"/>
                <a:ea typeface="Arial"/>
                <a:cs typeface="Arial"/>
                <a:sym typeface="Arial"/>
              </a:rPr>
              <a:t>Facebook</a:t>
            </a:r>
            <a:endParaRPr lang="fr-CA" sz="40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514600"/>
            <a:ext cx="7391400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88" y="1299983"/>
            <a:ext cx="652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latin typeface="Forte" pitchFamily="66" charset="0"/>
              </a:rPr>
              <a:t>MERCI DE VOTRE APPUI!</a:t>
            </a:r>
            <a:endParaRPr lang="fr-CA" sz="4000" dirty="0"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fr-CA" dirty="0">
                <a:solidFill>
                  <a:schemeClr val="lt1"/>
                </a:solidFill>
              </a:rPr>
              <a:t>Rapport </a:t>
            </a:r>
            <a:r>
              <a:rPr lang="fr-CA" dirty="0" smtClean="0">
                <a:solidFill>
                  <a:schemeClr val="lt1"/>
                </a:solidFill>
              </a:rPr>
              <a:t>du président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527222" y="2709864"/>
            <a:ext cx="8382000" cy="22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Assemblée générale annuelle (AGA) 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Le </a:t>
            </a:r>
            <a:r>
              <a:rPr lang="fr-CA" sz="3200" b="1" dirty="0" smtClean="0">
                <a:latin typeface="Arial Black"/>
                <a:ea typeface="Arial Black"/>
                <a:cs typeface="Arial Black"/>
                <a:sym typeface="Arial Black"/>
              </a:rPr>
              <a:t>31 mars 2021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 smtClean="0">
                <a:latin typeface="Arial Black"/>
                <a:ea typeface="Arial Black"/>
                <a:cs typeface="Arial Black"/>
                <a:sym typeface="Arial Black"/>
              </a:rPr>
              <a:t>Jasmin Cyr</a:t>
            </a: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 sz="3600" b="1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3" name="Google Shape;133;p1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6119813"/>
            <a:ext cx="2743200" cy="585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0" y="6019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Président : Jasmin Cyr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Vice-président : Martin Hébert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Trésorière : Josée Basque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Secrétaire: Zachary Robichaud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Conseillers </a:t>
            </a: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Josée Basque et Louis </a:t>
            </a:r>
            <a:r>
              <a:rPr lang="fr-CA" sz="3000" b="1" dirty="0" err="1" smtClean="0">
                <a:latin typeface="Arial"/>
                <a:ea typeface="Arial"/>
                <a:cs typeface="Arial"/>
                <a:sym typeface="Arial"/>
              </a:rPr>
              <a:t>Lebouthilier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Le CA </a:t>
            </a:r>
            <a:r>
              <a:rPr lang="fr-CA" sz="6000" b="1" dirty="0" smtClean="0">
                <a:solidFill>
                  <a:srgbClr val="04617B"/>
                </a:solidFill>
              </a:rPr>
              <a:t>2020-2021</a:t>
            </a:r>
            <a:endParaRPr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49382" y="491836"/>
            <a:ext cx="723374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Assemblée </a:t>
            </a:r>
            <a:r>
              <a:rPr lang="fr-CA" b="1" dirty="0">
                <a:latin typeface="Arial Black"/>
                <a:ea typeface="Arial Black"/>
                <a:cs typeface="Arial Black"/>
                <a:sym typeface="Arial Black"/>
              </a:rPr>
              <a:t>générale annuelle (AGA)</a:t>
            </a:r>
            <a:endParaRPr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sz="280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CA" sz="2800" dirty="0" smtClean="0">
                <a:latin typeface="Arial"/>
                <a:ea typeface="Arial"/>
                <a:cs typeface="Arial"/>
                <a:sym typeface="Arial"/>
              </a:rPr>
              <a:t>lundi 2 mars 2020</a:t>
            </a:r>
            <a:endParaRPr sz="2800"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sz="2800" dirty="0" smtClean="0">
                <a:latin typeface="Arial"/>
                <a:ea typeface="Arial"/>
                <a:cs typeface="Arial"/>
                <a:sym typeface="Arial"/>
              </a:rPr>
              <a:t>15 participants</a:t>
            </a: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r-CA" sz="2800" dirty="0" smtClean="0">
                <a:latin typeface="Arial"/>
                <a:ea typeface="Arial"/>
                <a:cs typeface="Arial"/>
                <a:sym typeface="Arial"/>
              </a:rPr>
              <a:t>   en </a:t>
            </a:r>
            <a:r>
              <a:rPr lang="fr-CA" sz="2800" dirty="0">
                <a:latin typeface="Arial"/>
                <a:ea typeface="Arial"/>
                <a:cs typeface="Arial"/>
                <a:sym typeface="Arial"/>
              </a:rPr>
              <a:t>plus du CA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sz="2800" dirty="0" smtClean="0">
                <a:latin typeface="Arial"/>
                <a:ea typeface="Arial"/>
                <a:cs typeface="Arial"/>
                <a:sym typeface="Arial"/>
              </a:rPr>
              <a:t>5 postes remplis</a:t>
            </a:r>
            <a:endParaRPr sz="2800" dirty="0"/>
          </a:p>
          <a:p>
            <a:pPr marL="639763" lvl="1" indent="-148907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11652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53112116_1312608535544997_44882870295781703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44" y="2396836"/>
            <a:ext cx="4715163" cy="35363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0" y="3837710"/>
            <a:ext cx="5874327" cy="4412673"/>
          </a:xfrm>
        </p:spPr>
        <p:txBody>
          <a:bodyPr/>
          <a:lstStyle/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19 juin</a:t>
            </a: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dizaine de participants</a:t>
            </a:r>
          </a:p>
        </p:txBody>
      </p:sp>
      <p:pic>
        <p:nvPicPr>
          <p:cNvPr id="4" name="Picture 3" descr="vv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0" y="498762"/>
            <a:ext cx="6540886" cy="3679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12617" y="3228109"/>
            <a:ext cx="7606147" cy="4412673"/>
          </a:xfrm>
        </p:spPr>
        <p:txBody>
          <a:bodyPr/>
          <a:lstStyle/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Entrevue à Radio-Canada </a:t>
            </a: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L’AARCN était dans la vidéo </a:t>
            </a:r>
            <a:r>
              <a:rPr lang="fr-CA" sz="28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pan-canadienne</a:t>
            </a: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limitée en raison des mesures sanitaires</a:t>
            </a:r>
            <a:b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safe_image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173" y="1359476"/>
            <a:ext cx="4762500" cy="2476500"/>
          </a:xfrm>
          <a:prstGeom prst="rect">
            <a:avLst/>
          </a:prstGeom>
        </p:spPr>
      </p:pic>
      <p:sp>
        <p:nvSpPr>
          <p:cNvPr id="10" name="Google Shape;205;p28"/>
          <p:cNvSpPr txBox="1">
            <a:spLocks noGrp="1"/>
          </p:cNvSpPr>
          <p:nvPr>
            <p:ph type="title"/>
          </p:nvPr>
        </p:nvSpPr>
        <p:spPr>
          <a:xfrm rot="19688572">
            <a:off x="-318186" y="2424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200" dirty="0" smtClean="0">
                <a:solidFill>
                  <a:srgbClr val="04617B"/>
                </a:solidFill>
              </a:rPr>
              <a:t>Le 15 août</a:t>
            </a:r>
            <a:endParaRPr sz="7200" dirty="0">
              <a:solidFill>
                <a:srgbClr val="04617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8841473_1808347542637758_104356853715635271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09" y="304802"/>
            <a:ext cx="6527030" cy="3671454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3453" y="3207327"/>
            <a:ext cx="6511637" cy="4412673"/>
          </a:xfrm>
        </p:spPr>
        <p:txBody>
          <a:bodyPr/>
          <a:lstStyle/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18 </a:t>
            </a:r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septembre</a:t>
            </a: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dizaine de participants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008273_1851698981635947_610198781214562915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415635"/>
            <a:ext cx="6239163" cy="350952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18654" y="3609109"/>
            <a:ext cx="5264727" cy="4412673"/>
          </a:xfrm>
        </p:spPr>
        <p:txBody>
          <a:bodyPr/>
          <a:lstStyle/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30 octobre</a:t>
            </a: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Très faible participation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360218" y="768927"/>
            <a:ext cx="447501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200" dirty="0" err="1" smtClean="0">
                <a:solidFill>
                  <a:srgbClr val="04617B"/>
                </a:solidFill>
              </a:rPr>
              <a:t>Instagram</a:t>
            </a:r>
            <a:endParaRPr sz="7200" dirty="0">
              <a:solidFill>
                <a:srgbClr val="04617B"/>
              </a:solidFill>
            </a:endParaRPr>
          </a:p>
        </p:txBody>
      </p:sp>
      <p:pic>
        <p:nvPicPr>
          <p:cNvPr id="7" name="Picture 6" descr="124764371_1875833705889141_332474690015059927_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45" y="1704110"/>
            <a:ext cx="3401290" cy="340129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29490" y="2154381"/>
            <a:ext cx="4502727" cy="4412673"/>
          </a:xfrm>
        </p:spPr>
        <p:txBody>
          <a:bodyPr/>
          <a:lstStyle/>
          <a:p>
            <a:pPr>
              <a:buNone/>
            </a:pP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L’AARCN a maintenant un compte </a:t>
            </a:r>
            <a:r>
              <a:rPr lang="fr-CA" sz="28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Série de photo ‘‘Jeudis Rétros’’ sur </a:t>
            </a:r>
            <a:r>
              <a:rPr lang="fr-CA" sz="28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fr-CA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CA" sz="28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lang="fr-CA" sz="28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171</Words>
  <Application>Microsoft Office PowerPoint</Application>
  <PresentationFormat>On-screen Show (4:3)</PresentationFormat>
  <Paragraphs>50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Arial Black</vt:lpstr>
      <vt:lpstr>Constantia</vt:lpstr>
      <vt:lpstr>Noto Sans Symbols</vt:lpstr>
      <vt:lpstr>Forte</vt:lpstr>
      <vt:lpstr>Flow</vt:lpstr>
      <vt:lpstr>Flow</vt:lpstr>
      <vt:lpstr>Slide 1</vt:lpstr>
      <vt:lpstr>Rapport du président</vt:lpstr>
      <vt:lpstr>Le CA 2020-2021</vt:lpstr>
      <vt:lpstr>Slide 4</vt:lpstr>
      <vt:lpstr>Slide 5</vt:lpstr>
      <vt:lpstr>Le 15 août</vt:lpstr>
      <vt:lpstr>Slide 7</vt:lpstr>
      <vt:lpstr>Slide 8</vt:lpstr>
      <vt:lpstr>Instagram</vt:lpstr>
      <vt:lpstr>Partenariat avec le créateur de Capitaine Acadie</vt:lpstr>
      <vt:lpstr>Membriété 2020-2021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 Cyr</dc:creator>
  <cp:lastModifiedBy>Jasmin Cyr</cp:lastModifiedBy>
  <cp:revision>86</cp:revision>
  <dcterms:modified xsi:type="dcterms:W3CDTF">2021-03-31T01:53:23Z</dcterms:modified>
</cp:coreProperties>
</file>